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61" r:id="rId10"/>
    <p:sldId id="264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AA880522-96DC-4ABF-8D69-DE442E904B6F}"/>
</file>

<file path=customXml/itemProps2.xml><?xml version="1.0" encoding="utf-8"?>
<ds:datastoreItem xmlns:ds="http://schemas.openxmlformats.org/officeDocument/2006/customXml" ds:itemID="{CB1887AE-0AE9-4816-AD72-AD02536D6224}"/>
</file>

<file path=customXml/itemProps3.xml><?xml version="1.0" encoding="utf-8"?>
<ds:datastoreItem xmlns:ds="http://schemas.openxmlformats.org/officeDocument/2006/customXml" ds:itemID="{C77A2ABF-67AB-4DEE-BF82-92768671275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146</Words>
  <Application>Microsoft Office PowerPoint</Application>
  <PresentationFormat>Widescreen</PresentationFormat>
  <Paragraphs>24</Paragraphs>
  <Slides>15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26</cp:revision>
  <dcterms:created xsi:type="dcterms:W3CDTF">2019-01-16T07:44:31Z</dcterms:created>
  <dcterms:modified xsi:type="dcterms:W3CDTF">2019-01-16T11:04:44Z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